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48BD7AE-55D5-4766-9066-D9065DAE7EFC}" type="datetimeFigureOut">
              <a:rPr lang="en-US"/>
              <a:pPr/>
              <a:t>11/1/2012</a:t>
            </a:fld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164BF20-BA88-4802-8587-70835521E2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68686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82A2980-4883-4A80-BABD-F50C549CCCC5}" type="datetimeFigureOut">
              <a:rPr lang="en-US"/>
              <a:pPr/>
              <a:t>11/1/2012</a:t>
            </a:fld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EA8C210-B7D6-4963-B5A4-012A8BE551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28572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26DEDB-A861-4B9F-B2B2-42AC119ED597}" type="datetimeFigureOut">
              <a:rPr lang="en-US" smtClean="0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5F33E7-2DE1-468F-9BAC-53DC7E7A6A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EE50B4-1A30-45B7-8D63-4DCFE7E99CCC}" type="datetimeFigureOut">
              <a:rPr lang="en-US" smtClean="0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4112C4-C91F-4E48-B02A-AC515008CF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97BE6E-A469-4910-94B5-D299E4A7BFF3}" type="datetimeFigureOut">
              <a:rPr lang="en-US" smtClean="0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71736-174A-4858-8AE1-E909010B95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CF3D59-72CC-4903-89DF-F137BE9B5DDF}" type="datetimeFigureOut">
              <a:rPr lang="en-US" smtClean="0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D6AF1-BF3E-4213-BEA1-B168C749D9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219338-025D-46F5-9A9B-D5C990C6A3ED}" type="datetimeFigureOut">
              <a:rPr lang="en-US" smtClean="0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EC261-438B-488D-8E6F-1D8576D9AA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D6B0F5-7298-45A4-98B4-037BD91D9744}" type="datetimeFigureOut">
              <a:rPr lang="en-US" smtClean="0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11EEF9-628A-4C66-97DE-8E0E05E320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1D8EAD-0344-49CF-BE12-95AD4B4FC06A}" type="datetimeFigureOut">
              <a:rPr lang="en-US" smtClean="0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7448E1-9DD7-4482-916D-CE3970B0F4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C6F067-9C72-4558-B39C-17C6F05D7D39}" type="datetimeFigureOut">
              <a:rPr lang="en-US" smtClean="0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E8A8F-F766-46ED-B130-9116019676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58163-5072-47F1-B97B-2845EE34E600}" type="datetimeFigureOut">
              <a:rPr lang="en-US" smtClean="0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6B662E-F310-4304-B980-D61782FF6C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CA5331-6E60-4E1F-9B1F-86E6100D8951}" type="datetimeFigureOut">
              <a:rPr lang="en-US" smtClean="0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D9B00-5811-4FDA-A92B-6F3F318E0B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B23D47-D99F-4102-88F3-99D3778FA439}" type="datetimeFigureOut">
              <a:rPr lang="en-US" smtClean="0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B9BBB6-075F-4584-9F4B-91EE4248AB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4479634" y="6530201"/>
            <a:ext cx="184731" cy="276999"/>
          </a:xfrm>
          <a:prstGeom prst="rect">
            <a:avLst/>
          </a:prstGeom>
        </p:spPr>
        <p:txBody>
          <a:bodyPr vert="horz" wrap="none" lIns="91440" tIns="45720" rIns="91440" bIns="45720" rtlCol="0" anchor="b" anchorCtr="1">
            <a:spAutoFit/>
          </a:bodyPr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CD8727F-B9A8-42E2-976B-9FF9082054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82BBDB2-175F-427E-AB20-5790C415E07B}" type="datetimeFigureOut">
              <a:rPr lang="en-US" smtClean="0"/>
              <a:pPr>
                <a:defRPr/>
              </a:pPr>
              <a:t>11/1/2012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479634" y="6530201"/>
            <a:ext cx="184731" cy="276999"/>
          </a:xfrm>
        </p:spPr>
        <p:txBody>
          <a:bodyPr wrap="none" anchor="b" anchorCtr="1">
            <a:spAutoFit/>
          </a:bodyPr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000" dirty="0" smtClean="0"/>
              <a:t>How does it affect the Common Good?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1828800" y="1752600"/>
            <a:ext cx="4217501" cy="1323439"/>
          </a:xfrm>
          <a:prstGeom prst="rect">
            <a:avLst/>
          </a:prstGeom>
          <a:effectLst>
            <a:reflection blurRad="6350" stA="50000" endA="295" endPos="92000" dist="101600" dir="5400000" sy="-100000" algn="bl" rotWithShape="0"/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Prejudice</a:t>
            </a:r>
            <a:endParaRPr lang="en-US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Romans 13: 8 -- 10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Owe no one anything, except to love one another; for the one who loves another has fulfilled the law.  The Commandments, “you shall not commit adultery; you shall not murder; you shall not steal; you shall not covet”; and any other commandment, are summed up in this word, “love your neighbor as your self.”  Love does no wrong to a neighbor; therefore, love is the fulfilling of the law.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St. Martin De </a:t>
            </a:r>
            <a:r>
              <a:rPr lang="en-US" dirty="0" err="1" smtClean="0"/>
              <a:t>Porres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Born </a:t>
            </a:r>
            <a:r>
              <a:rPr lang="en-US" dirty="0"/>
              <a:t>in </a:t>
            </a:r>
            <a:r>
              <a:rPr lang="en-US" dirty="0" smtClean="0"/>
              <a:t>1579 in the </a:t>
            </a:r>
            <a:r>
              <a:rPr lang="en-US" dirty="0"/>
              <a:t>city of Lima, </a:t>
            </a:r>
            <a:r>
              <a:rPr lang="en-US" dirty="0" smtClean="0"/>
              <a:t>the </a:t>
            </a:r>
            <a:r>
              <a:rPr lang="en-US" dirty="0"/>
              <a:t>illegitimate son of a Spanish nobleman and a black former </a:t>
            </a:r>
            <a:r>
              <a:rPr lang="en-US" dirty="0" smtClean="0"/>
              <a:t>slave.</a:t>
            </a:r>
          </a:p>
          <a:p>
            <a:r>
              <a:rPr lang="en-US" dirty="0" smtClean="0"/>
              <a:t>Started as a servant.</a:t>
            </a:r>
          </a:p>
          <a:p>
            <a:r>
              <a:rPr lang="en-US" dirty="0"/>
              <a:t>Cared for poor and sick no matter what their race.</a:t>
            </a:r>
          </a:p>
          <a:p>
            <a:r>
              <a:rPr lang="en-US" dirty="0" smtClean="0"/>
              <a:t>His </a:t>
            </a:r>
            <a:r>
              <a:rPr lang="en-US" dirty="0"/>
              <a:t>piety and miraculous cures led his superiors to drop the racial </a:t>
            </a:r>
            <a:r>
              <a:rPr lang="en-US" dirty="0" smtClean="0"/>
              <a:t>limits, </a:t>
            </a:r>
            <a:r>
              <a:rPr lang="en-US" dirty="0"/>
              <a:t>and he was made a full Dominican</a:t>
            </a:r>
            <a:r>
              <a:rPr lang="en-US" dirty="0" smtClean="0"/>
              <a:t>.</a:t>
            </a:r>
          </a:p>
          <a:p>
            <a:r>
              <a:rPr lang="en-US" smtClean="0"/>
              <a:t>Canonized 1962 </a:t>
            </a:r>
            <a:r>
              <a:rPr lang="en-US" dirty="0"/>
              <a:t>by </a:t>
            </a:r>
            <a:r>
              <a:rPr lang="en-US" dirty="0" smtClean="0"/>
              <a:t>Bl. Pope </a:t>
            </a:r>
            <a:r>
              <a:rPr lang="en-US" dirty="0"/>
              <a:t>John XXIII.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is the patron saint of mixed-race people and all those seeking interracial harmony.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917" y="2170386"/>
            <a:ext cx="2630091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19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Closing prayer.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Dear gracious God, burn away our prejudice; replace it with your love. </a:t>
            </a:r>
          </a:p>
          <a:p>
            <a:r>
              <a:rPr lang="en-US" smtClean="0"/>
              <a:t> </a:t>
            </a:r>
            <a:r>
              <a:rPr lang="en-US" b="1" i="1" smtClean="0"/>
              <a:t>Amen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40</TotalTime>
  <Words>209</Words>
  <Application>Microsoft Office PowerPoint</Application>
  <PresentationFormat>On-screen Show (4:3)</PresentationFormat>
  <Paragraphs>14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PowerPoint Presentation</vt:lpstr>
      <vt:lpstr>Romans 13: 8 -- 10</vt:lpstr>
      <vt:lpstr>St. Martin De Porres</vt:lpstr>
      <vt:lpstr>Closing prayer.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Racial prejudice</dc:title>
  <dc:creator>.</dc:creator>
  <cp:lastModifiedBy>Stephen Kirsch</cp:lastModifiedBy>
  <cp:revision>9</cp:revision>
  <dcterms:created xsi:type="dcterms:W3CDTF">2008-11-16T15:28:14Z</dcterms:created>
  <dcterms:modified xsi:type="dcterms:W3CDTF">2012-11-01T13:25:02Z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nsitivityID">
    <vt:lpwstr>0</vt:lpwstr>
  </property>
  <property fmtid="{D5CDD505-2E9C-101B-9397-08002B2CF9AE}" pid="3" name="Document Author">
    <vt:lpwstr>ACCT01\skirsch</vt:lpwstr>
  </property>
  <property fmtid="{D5CDD505-2E9C-101B-9397-08002B2CF9AE}" pid="4" name="Document Sensitivity">
    <vt:lpwstr>1</vt:lpwstr>
  </property>
  <property fmtid="{D5CDD505-2E9C-101B-9397-08002B2CF9AE}" pid="5" name="ThirdParty">
    <vt:lpwstr/>
  </property>
  <property fmtid="{D5CDD505-2E9C-101B-9397-08002B2CF9AE}" pid="6" name="OCI Restriction">
    <vt:bool>false</vt:bool>
  </property>
  <property fmtid="{D5CDD505-2E9C-101B-9397-08002B2CF9AE}" pid="7" name="OCI Additional Info">
    <vt:lpwstr/>
  </property>
  <property fmtid="{D5CDD505-2E9C-101B-9397-08002B2CF9AE}" pid="8" name="Allow Header Overwrite">
    <vt:bool>true</vt:bool>
  </property>
  <property fmtid="{D5CDD505-2E9C-101B-9397-08002B2CF9AE}" pid="9" name="Allow Footer Overwrite">
    <vt:bool>true</vt:bool>
  </property>
  <property fmtid="{D5CDD505-2E9C-101B-9397-08002B2CF9AE}" pid="10" name="Multiple Selected">
    <vt:lpwstr>-1</vt:lpwstr>
  </property>
  <property fmtid="{D5CDD505-2E9C-101B-9397-08002B2CF9AE}" pid="11" name="SIPLongWording">
    <vt:lpwstr/>
  </property>
</Properties>
</file>