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9" r:id="rId3"/>
    <p:sldId id="280" r:id="rId4"/>
    <p:sldId id="281" r:id="rId5"/>
    <p:sldId id="282" r:id="rId6"/>
    <p:sldId id="283" r:id="rId7"/>
    <p:sldId id="278"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78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9C18734-CA95-4727-88DB-CDC4CE255110}" type="datetimeFigureOut">
              <a:rPr lang="en-US"/>
              <a:pPr>
                <a:defRPr/>
              </a:pPr>
              <a:t>10/28/2012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B99219-E9C5-408D-8BC7-3E40C28126A2}" type="slidenum">
              <a:rPr lang="en-US"/>
              <a:pPr>
                <a:defRPr/>
              </a:pPr>
              <a:t>‹#›</a:t>
            </a:fld>
            <a:endParaRPr lang="en-US"/>
          </a:p>
        </p:txBody>
      </p:sp>
    </p:spTree>
    <p:extLst>
      <p:ext uri="{BB962C8B-B14F-4D97-AF65-F5344CB8AC3E}">
        <p14:creationId xmlns:p14="http://schemas.microsoft.com/office/powerpoint/2010/main" val="2484249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CA842D-F9FE-4A1C-B75E-96C4C4D0AC1B}" type="datetimeFigureOut">
              <a:rPr lang="en-US"/>
              <a:pPr>
                <a:defRPr/>
              </a:pPr>
              <a:t>10/28/2012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05A13D-5135-4280-9A0B-01D2F01C4B50}" type="slidenum">
              <a:rPr lang="en-US"/>
              <a:pPr>
                <a:defRPr/>
              </a:pPr>
              <a:t>‹#›</a:t>
            </a:fld>
            <a:endParaRPr lang="en-US"/>
          </a:p>
        </p:txBody>
      </p:sp>
    </p:spTree>
    <p:extLst>
      <p:ext uri="{BB962C8B-B14F-4D97-AF65-F5344CB8AC3E}">
        <p14:creationId xmlns:p14="http://schemas.microsoft.com/office/powerpoint/2010/main" val="427967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19BF0B-3429-45A9-94FD-2327AA6EF0F6}" type="datetimeFigureOut">
              <a:rPr lang="en-US"/>
              <a:pPr>
                <a:defRPr/>
              </a:pPr>
              <a:t>10/28/2012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CFB8F4-9E03-4446-ABC0-45C88382095A}" type="slidenum">
              <a:rPr lang="en-US"/>
              <a:pPr>
                <a:defRPr/>
              </a:pPr>
              <a:t>‹#›</a:t>
            </a:fld>
            <a:endParaRPr lang="en-US"/>
          </a:p>
        </p:txBody>
      </p:sp>
    </p:spTree>
    <p:extLst>
      <p:ext uri="{BB962C8B-B14F-4D97-AF65-F5344CB8AC3E}">
        <p14:creationId xmlns:p14="http://schemas.microsoft.com/office/powerpoint/2010/main" val="188373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7B4D78-011C-41EC-BC0A-3DE9E0B24EAC}" type="datetimeFigureOut">
              <a:rPr lang="en-US"/>
              <a:pPr>
                <a:defRPr/>
              </a:pPr>
              <a:t>10/28/2012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557D80-F701-4C3F-A36C-DB3F3913F581}" type="slidenum">
              <a:rPr lang="en-US"/>
              <a:pPr>
                <a:defRPr/>
              </a:pPr>
              <a:t>‹#›</a:t>
            </a:fld>
            <a:endParaRPr lang="en-US"/>
          </a:p>
        </p:txBody>
      </p:sp>
    </p:spTree>
    <p:extLst>
      <p:ext uri="{BB962C8B-B14F-4D97-AF65-F5344CB8AC3E}">
        <p14:creationId xmlns:p14="http://schemas.microsoft.com/office/powerpoint/2010/main" val="229861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D539863-D58D-478C-A265-F87468A87D18}" type="datetimeFigureOut">
              <a:rPr lang="en-US"/>
              <a:pPr>
                <a:defRPr/>
              </a:pPr>
              <a:t>10/28/2012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F8B33C-832C-42EC-92E1-8A4965910001}" type="slidenum">
              <a:rPr lang="en-US"/>
              <a:pPr>
                <a:defRPr/>
              </a:pPr>
              <a:t>‹#›</a:t>
            </a:fld>
            <a:endParaRPr lang="en-US"/>
          </a:p>
        </p:txBody>
      </p:sp>
    </p:spTree>
    <p:extLst>
      <p:ext uri="{BB962C8B-B14F-4D97-AF65-F5344CB8AC3E}">
        <p14:creationId xmlns:p14="http://schemas.microsoft.com/office/powerpoint/2010/main" val="133262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F6021F7-426B-40D7-A85E-64CBA04F0C27}" type="datetimeFigureOut">
              <a:rPr lang="en-US"/>
              <a:pPr>
                <a:defRPr/>
              </a:pPr>
              <a:t>10/28/2012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A95E7E-7188-4B4F-A28C-691A6FD71A8B}" type="slidenum">
              <a:rPr lang="en-US"/>
              <a:pPr>
                <a:defRPr/>
              </a:pPr>
              <a:t>‹#›</a:t>
            </a:fld>
            <a:endParaRPr lang="en-US"/>
          </a:p>
        </p:txBody>
      </p:sp>
    </p:spTree>
    <p:extLst>
      <p:ext uri="{BB962C8B-B14F-4D97-AF65-F5344CB8AC3E}">
        <p14:creationId xmlns:p14="http://schemas.microsoft.com/office/powerpoint/2010/main" val="928739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BAE5F53-F95A-4388-A888-43AB2496A3F6}" type="datetimeFigureOut">
              <a:rPr lang="en-US"/>
              <a:pPr>
                <a:defRPr/>
              </a:pPr>
              <a:t>10/28/2012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C7EF54-5BC6-449D-A530-62CA8F6C41A8}" type="slidenum">
              <a:rPr lang="en-US"/>
              <a:pPr>
                <a:defRPr/>
              </a:pPr>
              <a:t>‹#›</a:t>
            </a:fld>
            <a:endParaRPr lang="en-US"/>
          </a:p>
        </p:txBody>
      </p:sp>
    </p:spTree>
    <p:extLst>
      <p:ext uri="{BB962C8B-B14F-4D97-AF65-F5344CB8AC3E}">
        <p14:creationId xmlns:p14="http://schemas.microsoft.com/office/powerpoint/2010/main" val="361588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22F60A8-6B7C-41D0-AFB3-EB2DB1215543}" type="datetimeFigureOut">
              <a:rPr lang="en-US"/>
              <a:pPr>
                <a:defRPr/>
              </a:pPr>
              <a:t>10/28/2012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71773A-C624-4263-80BE-4E85ECB3391E}" type="slidenum">
              <a:rPr lang="en-US"/>
              <a:pPr>
                <a:defRPr/>
              </a:pPr>
              <a:t>‹#›</a:t>
            </a:fld>
            <a:endParaRPr lang="en-US"/>
          </a:p>
        </p:txBody>
      </p:sp>
    </p:spTree>
    <p:extLst>
      <p:ext uri="{BB962C8B-B14F-4D97-AF65-F5344CB8AC3E}">
        <p14:creationId xmlns:p14="http://schemas.microsoft.com/office/powerpoint/2010/main" val="141203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A5E9A9-D28A-4831-BA22-61EB9CB3DB37}" type="datetimeFigureOut">
              <a:rPr lang="en-US"/>
              <a:pPr>
                <a:defRPr/>
              </a:pPr>
              <a:t>10/28/2012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6B9B804-4363-4B89-8932-EF9193E49AEC}" type="slidenum">
              <a:rPr lang="en-US"/>
              <a:pPr>
                <a:defRPr/>
              </a:pPr>
              <a:t>‹#›</a:t>
            </a:fld>
            <a:endParaRPr lang="en-US"/>
          </a:p>
        </p:txBody>
      </p:sp>
    </p:spTree>
    <p:extLst>
      <p:ext uri="{BB962C8B-B14F-4D97-AF65-F5344CB8AC3E}">
        <p14:creationId xmlns:p14="http://schemas.microsoft.com/office/powerpoint/2010/main" val="174009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02728F-C9E2-44F9-8F33-EE0136AFBF68}" type="datetimeFigureOut">
              <a:rPr lang="en-US"/>
              <a:pPr>
                <a:defRPr/>
              </a:pPr>
              <a:t>10/28/2012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5DA34B-D2B5-48A7-8612-7456982E7C01}" type="slidenum">
              <a:rPr lang="en-US"/>
              <a:pPr>
                <a:defRPr/>
              </a:pPr>
              <a:t>‹#›</a:t>
            </a:fld>
            <a:endParaRPr lang="en-US"/>
          </a:p>
        </p:txBody>
      </p:sp>
    </p:spTree>
    <p:extLst>
      <p:ext uri="{BB962C8B-B14F-4D97-AF65-F5344CB8AC3E}">
        <p14:creationId xmlns:p14="http://schemas.microsoft.com/office/powerpoint/2010/main" val="65568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69E4D5-5D92-4050-B8AA-F8620F132DC3}" type="datetimeFigureOut">
              <a:rPr lang="en-US"/>
              <a:pPr>
                <a:defRPr/>
              </a:pPr>
              <a:t>10/28/2012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DAEF15-2907-468D-A037-0276990FD0DB}" type="slidenum">
              <a:rPr lang="en-US"/>
              <a:pPr>
                <a:defRPr/>
              </a:pPr>
              <a:t>‹#›</a:t>
            </a:fld>
            <a:endParaRPr lang="en-US"/>
          </a:p>
        </p:txBody>
      </p:sp>
    </p:spTree>
    <p:extLst>
      <p:ext uri="{BB962C8B-B14F-4D97-AF65-F5344CB8AC3E}">
        <p14:creationId xmlns:p14="http://schemas.microsoft.com/office/powerpoint/2010/main" val="81304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0AD3DEB-0926-493A-B985-0D93DFEA4B03}" type="datetimeFigureOut">
              <a:rPr lang="en-US"/>
              <a:pPr>
                <a:defRPr/>
              </a:pPr>
              <a:t>10/28/2012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151B202-A2AC-4F5E-BDF1-C1116494D7B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www.youtube.com/v/zuoTU0cdA00?version=3&amp;hl=en_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www.youtube.com/v/KOpb9irG3Cw?version=3&amp;hl=en_U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www.youtube.com/v/06dQaOZIcH0?version=3&amp;hl=en_U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1066800"/>
            <a:ext cx="7772400" cy="1470025"/>
          </a:xfrm>
        </p:spPr>
        <p:txBody>
          <a:bodyPr/>
          <a:lstStyle/>
          <a:p>
            <a:pPr eaLnBrk="1" hangingPunct="1"/>
            <a:r>
              <a:rPr lang="en-US" sz="7000" dirty="0" smtClean="0"/>
              <a:t>The American Election</a:t>
            </a:r>
          </a:p>
        </p:txBody>
      </p:sp>
      <p:sp>
        <p:nvSpPr>
          <p:cNvPr id="3" name="Subtitle 2"/>
          <p:cNvSpPr>
            <a:spLocks noGrp="1"/>
          </p:cNvSpPr>
          <p:nvPr>
            <p:ph type="subTitle" idx="1"/>
          </p:nvPr>
        </p:nvSpPr>
        <p:spPr>
          <a:xfrm>
            <a:off x="1295400" y="5791200"/>
            <a:ext cx="6400800" cy="908364"/>
          </a:xfrm>
        </p:spPr>
        <p:txBody>
          <a:bodyPr rtlCol="0">
            <a:normAutofit/>
          </a:bodyPr>
          <a:lstStyle/>
          <a:p>
            <a:pPr eaLnBrk="1" fontAlgn="auto" hangingPunct="1">
              <a:spcAft>
                <a:spcPts val="0"/>
              </a:spcAft>
              <a:buFont typeface="Arial" pitchFamily="34" charset="0"/>
              <a:buNone/>
              <a:defRPr/>
            </a:pPr>
            <a:r>
              <a:rPr lang="en-US" sz="4000" dirty="0" smtClean="0"/>
              <a:t>A  Catholic perspective</a:t>
            </a:r>
            <a:endParaRPr lang="en-US" sz="4000" dirty="0"/>
          </a:p>
        </p:txBody>
      </p:sp>
      <p:pic>
        <p:nvPicPr>
          <p:cNvPr id="2052" name="Picture 2" descr="C:\Documents and Settings\Jeff\Local Settings\Temporary Internet Files\Content.IE5\YZ2SE69C\MPj0430460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275" y="3031384"/>
            <a:ext cx="247015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http://www.turnbacktogod.com/wp-content/uploads/2010/10/Power-of-The-Rosa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2275" y="3048000"/>
            <a:ext cx="3581400" cy="2428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Important Thing:</a:t>
            </a:r>
            <a:endParaRPr lang="en-US" dirty="0"/>
          </a:p>
        </p:txBody>
      </p:sp>
      <p:sp>
        <p:nvSpPr>
          <p:cNvPr id="3" name="Content Placeholder 2"/>
          <p:cNvSpPr>
            <a:spLocks noGrp="1"/>
          </p:cNvSpPr>
          <p:nvPr>
            <p:ph idx="1"/>
          </p:nvPr>
        </p:nvSpPr>
        <p:spPr/>
        <p:txBody>
          <a:bodyPr/>
          <a:lstStyle/>
          <a:p>
            <a:pPr algn="ctr"/>
            <a:r>
              <a:rPr lang="en-US" sz="4800" dirty="0" smtClean="0"/>
              <a:t>We must think like God thinks not like humans think!</a:t>
            </a:r>
          </a:p>
          <a:p>
            <a:endParaRPr lang="en-US" dirty="0"/>
          </a:p>
          <a:p>
            <a:r>
              <a:rPr lang="en-US" dirty="0" smtClean="0"/>
              <a:t>That is our only guide: our conscience i.e.</a:t>
            </a:r>
          </a:p>
          <a:p>
            <a:pPr marL="0" indent="0" algn="ctr">
              <a:buNone/>
            </a:pPr>
            <a:r>
              <a:rPr lang="en-US" sz="3600" dirty="0" smtClean="0">
                <a:solidFill>
                  <a:srgbClr val="FFC000"/>
                </a:solidFill>
              </a:rPr>
              <a:t>The Voice of God</a:t>
            </a:r>
          </a:p>
          <a:p>
            <a:r>
              <a:rPr lang="en-US" dirty="0" smtClean="0"/>
              <a:t>We </a:t>
            </a:r>
            <a:r>
              <a:rPr lang="en-US" u="sng" dirty="0" smtClean="0"/>
              <a:t>must</a:t>
            </a:r>
            <a:r>
              <a:rPr lang="en-US" dirty="0" smtClean="0"/>
              <a:t> form our consciences in order to form a more perfect union!</a:t>
            </a:r>
            <a:endParaRPr lang="en-US" dirty="0"/>
          </a:p>
        </p:txBody>
      </p:sp>
    </p:spTree>
    <p:extLst>
      <p:ext uri="{BB962C8B-B14F-4D97-AF65-F5344CB8AC3E}">
        <p14:creationId xmlns:p14="http://schemas.microsoft.com/office/powerpoint/2010/main" val="795136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p:txBody>
      </p:sp>
      <p:pic>
        <p:nvPicPr>
          <p:cNvPr id="5" name="zuoTU0cdA00?version=3&amp;hl=en_US"/>
          <p:cNvPicPr>
            <a:picLocks noRot="1" noChangeAspect="1"/>
          </p:cNvPicPr>
          <p:nvPr>
            <a:videoFile r:link="rId1"/>
          </p:nvPr>
        </p:nvPicPr>
        <p:blipFill>
          <a:blip r:embed="rId3"/>
          <a:stretch>
            <a:fillRect/>
          </a:stretch>
        </p:blipFill>
        <p:spPr>
          <a:xfrm>
            <a:off x="304800" y="301557"/>
            <a:ext cx="8458200" cy="6343650"/>
          </a:xfrm>
          <a:prstGeom prst="rect">
            <a:avLst/>
          </a:prstGeom>
        </p:spPr>
      </p:pic>
    </p:spTree>
    <p:extLst>
      <p:ext uri="{BB962C8B-B14F-4D97-AF65-F5344CB8AC3E}">
        <p14:creationId xmlns:p14="http://schemas.microsoft.com/office/powerpoint/2010/main" val="66377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Opb9irG3Cw?version=3&amp;hl=en_US"/>
          <p:cNvPicPr>
            <a:picLocks noGrp="1" noRot="1" noChangeAspect="1"/>
          </p:cNvPicPr>
          <p:nvPr>
            <p:ph idx="1"/>
            <a:videoFile r:link="rId1"/>
          </p:nvPr>
        </p:nvPicPr>
        <p:blipFill>
          <a:blip r:embed="rId3"/>
          <a:stretch>
            <a:fillRect/>
          </a:stretch>
        </p:blipFill>
        <p:spPr>
          <a:xfrm>
            <a:off x="304800" y="304800"/>
            <a:ext cx="8534400" cy="6400800"/>
          </a:xfrm>
          <a:prstGeom prst="rect">
            <a:avLst/>
          </a:prstGeom>
        </p:spPr>
      </p:pic>
    </p:spTree>
    <p:extLst>
      <p:ext uri="{BB962C8B-B14F-4D97-AF65-F5344CB8AC3E}">
        <p14:creationId xmlns:p14="http://schemas.microsoft.com/office/powerpoint/2010/main" val="165512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6dQaOZIcH0?version=3&amp;hl=en_US"/>
          <p:cNvPicPr>
            <a:picLocks noGrp="1" noRot="1" noChangeAspect="1"/>
          </p:cNvPicPr>
          <p:nvPr>
            <p:ph idx="1"/>
            <a:videoFile r:link="rId1"/>
          </p:nvPr>
        </p:nvPicPr>
        <p:blipFill>
          <a:blip r:embed="rId3"/>
          <a:stretch>
            <a:fillRect/>
          </a:stretch>
        </p:blipFill>
        <p:spPr>
          <a:xfrm>
            <a:off x="457200" y="304800"/>
            <a:ext cx="8229600" cy="6172200"/>
          </a:xfrm>
          <a:prstGeom prst="rect">
            <a:avLst/>
          </a:prstGeom>
        </p:spPr>
      </p:pic>
    </p:spTree>
    <p:extLst>
      <p:ext uri="{BB962C8B-B14F-4D97-AF65-F5344CB8AC3E}">
        <p14:creationId xmlns:p14="http://schemas.microsoft.com/office/powerpoint/2010/main" val="345441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hotos-a.xx.fbcdn.net/hphotos-snc6/224431_128358623980555_578029766_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472281"/>
            <a:ext cx="54864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24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533400"/>
            <a:ext cx="8305800" cy="533400"/>
          </a:xfrm>
        </p:spPr>
        <p:txBody>
          <a:bodyPr/>
          <a:lstStyle/>
          <a:p>
            <a:pPr eaLnBrk="1" hangingPunct="1"/>
            <a:r>
              <a:rPr lang="en-US" b="1" smtClean="0"/>
              <a:t>PRAYER FOR OUR COUNTRY</a:t>
            </a:r>
            <a:br>
              <a:rPr lang="en-US" b="1" smtClean="0"/>
            </a:br>
            <a:endParaRPr lang="en-US" smtClean="0"/>
          </a:p>
        </p:txBody>
      </p:sp>
      <p:sp>
        <p:nvSpPr>
          <p:cNvPr id="3" name="Content Placeholder 2"/>
          <p:cNvSpPr>
            <a:spLocks noGrp="1"/>
          </p:cNvSpPr>
          <p:nvPr>
            <p:ph idx="1"/>
          </p:nvPr>
        </p:nvSpPr>
        <p:spPr>
          <a:xfrm>
            <a:off x="381000" y="1219200"/>
            <a:ext cx="8229600" cy="5105400"/>
          </a:xfrm>
        </p:spPr>
        <p:txBody>
          <a:bodyPr/>
          <a:lstStyle/>
          <a:p>
            <a:pPr marL="0" indent="0" eaLnBrk="1" hangingPunct="1">
              <a:buNone/>
              <a:defRPr/>
            </a:pPr>
            <a:r>
              <a:rPr lang="en-US" sz="2590" b="1" dirty="0" smtClean="0"/>
              <a:t>Almighty God, bless our nation and make it true to the ideas of freedom and justice and brotherhood for all who make it great. Guard us from war, from fire and wind, from compromise, fear, confusion. Be close to our president and our statesmen; give them vision and courage, as they ponder decisions affecting peace and the future of the world. Make me more deeply aware of my heritage; realizing not only my rights but also my duties and responsibilities as a citizen. Make this great land and all its people know clearly Your will, that they may fulfill the destiny ordained for us in the salvation of the nations, and the restoring of all things in Christ. Amen </a:t>
            </a:r>
            <a:endParaRPr lang="en-US" sz="259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2580</TotalTime>
  <Words>188</Words>
  <Application>Microsoft Office PowerPoint</Application>
  <PresentationFormat>On-screen Show (4:3)</PresentationFormat>
  <Paragraphs>10</Paragraphs>
  <Slides>7</Slides>
  <Notes>0</Notes>
  <HiddenSlides>0</HiddenSlides>
  <MMClips>3</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American Election</vt:lpstr>
      <vt:lpstr>The Most Important Thing:</vt:lpstr>
      <vt:lpstr>PowerPoint Presentation</vt:lpstr>
      <vt:lpstr>PowerPoint Presentation</vt:lpstr>
      <vt:lpstr>PowerPoint Presentation</vt:lpstr>
      <vt:lpstr>PowerPoint Presentation</vt:lpstr>
      <vt:lpstr>PRAYER FOR OUR COUNTRY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2008</dc:title>
  <dc:creator>F&amp;B</dc:creator>
  <cp:lastModifiedBy>Dad</cp:lastModifiedBy>
  <cp:revision>48</cp:revision>
  <dcterms:created xsi:type="dcterms:W3CDTF">2008-10-08T00:23:12Z</dcterms:created>
  <dcterms:modified xsi:type="dcterms:W3CDTF">2012-10-29T03:32:10Z</dcterms:modified>
</cp:coreProperties>
</file>