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418F7-FC01-4298-A858-257FC43092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6B80-A484-4A92-9EF2-AFAB2271B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4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6B80-A484-4A92-9EF2-AFAB2271B5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0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6B80-A484-4A92-9EF2-AFAB2271B5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0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6B80-A484-4A92-9EF2-AFAB2271B5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6B80-A484-4A92-9EF2-AFAB2271B5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81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6B80-A484-4A92-9EF2-AFAB2271B5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6B80-A484-4A92-9EF2-AFAB2271B5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0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8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0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8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4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163C-E693-4203-AD43-F5ADAA192E22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F9400-0885-4442-82A6-E84E616E3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Catholic Social Teachings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Rights and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24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Rights Come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Rights are important, but they are not unlimited</a:t>
            </a:r>
          </a:p>
          <a:p>
            <a:r>
              <a:rPr lang="en-US" dirty="0" smtClean="0"/>
              <a:t>All have the right to own property, but it is a gift given by God for the good of ALL people</a:t>
            </a:r>
          </a:p>
          <a:p>
            <a:r>
              <a:rPr lang="en-US" dirty="0" smtClean="0"/>
              <a:t>Everything we have and do must promote the dignity of us, our families, and all members of society</a:t>
            </a:r>
          </a:p>
          <a:p>
            <a:r>
              <a:rPr lang="en-US" dirty="0" smtClean="0"/>
              <a:t>We must help the world around us understand God’s Justice and the correct understanding of rights and liberties in our society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Closing prayer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0" lvl="1" indent="0">
              <a:spcBef>
                <a:spcPts val="600"/>
              </a:spcBef>
              <a:buNone/>
            </a:pPr>
            <a:r>
              <a:rPr lang="en-US" sz="3500" b="1" dirty="0" smtClean="0"/>
              <a:t>Dearest Lord,</a:t>
            </a:r>
          </a:p>
          <a:p>
            <a:pPr marL="2743200" lvl="1" indent="0">
              <a:spcBef>
                <a:spcPts val="600"/>
              </a:spcBef>
              <a:buNone/>
            </a:pPr>
            <a:r>
              <a:rPr lang="en-US" sz="3500" b="1" dirty="0" smtClean="0"/>
              <a:t>Today </a:t>
            </a:r>
            <a:r>
              <a:rPr lang="en-US" sz="3500" b="1" dirty="0" smtClean="0"/>
              <a:t>I offer you </a:t>
            </a:r>
            <a:endParaRPr lang="en-US" sz="3500" b="1" dirty="0" smtClean="0"/>
          </a:p>
          <a:p>
            <a:pPr marL="2743200" lvl="1" indent="0">
              <a:spcBef>
                <a:spcPts val="600"/>
              </a:spcBef>
              <a:buNone/>
            </a:pPr>
            <a:r>
              <a:rPr lang="en-US" sz="3500" b="1" dirty="0" smtClean="0"/>
              <a:t>all </a:t>
            </a:r>
            <a:r>
              <a:rPr lang="en-US" sz="3500" b="1" dirty="0" smtClean="0"/>
              <a:t>my </a:t>
            </a:r>
            <a:r>
              <a:rPr lang="en-US" sz="3500" b="1" dirty="0" smtClean="0"/>
              <a:t>thoughts,</a:t>
            </a:r>
          </a:p>
          <a:p>
            <a:pPr marL="2743200" lvl="1" indent="0">
              <a:spcBef>
                <a:spcPts val="600"/>
              </a:spcBef>
              <a:buNone/>
            </a:pPr>
            <a:r>
              <a:rPr lang="en-US" sz="3500" b="1" dirty="0" smtClean="0"/>
              <a:t>deeds,</a:t>
            </a:r>
          </a:p>
          <a:p>
            <a:pPr marL="2743200" lvl="1" indent="0">
              <a:spcBef>
                <a:spcPts val="600"/>
              </a:spcBef>
              <a:buNone/>
            </a:pPr>
            <a:r>
              <a:rPr lang="en-US" sz="3500" b="1" dirty="0" smtClean="0"/>
              <a:t>and </a:t>
            </a:r>
            <a:r>
              <a:rPr lang="en-US" sz="3500" b="1" dirty="0" smtClean="0"/>
              <a:t>words</a:t>
            </a:r>
          </a:p>
          <a:p>
            <a:pPr marL="2743200" indent="0">
              <a:spcBef>
                <a:spcPts val="600"/>
              </a:spcBef>
              <a:buNone/>
            </a:pPr>
            <a:r>
              <a:rPr lang="en-US" sz="3500" b="1" dirty="0" smtClean="0"/>
              <a:t>	Amen</a:t>
            </a:r>
            <a:endParaRPr lang="en-US" sz="3500" b="1" dirty="0" smtClean="0"/>
          </a:p>
          <a:p>
            <a:pPr marL="0" indent="0" algn="ctr">
              <a:buNone/>
            </a:pPr>
            <a:r>
              <a:rPr lang="en-US" sz="2200" b="1" dirty="0" smtClean="0"/>
              <a:t>(</a:t>
            </a:r>
            <a:r>
              <a:rPr lang="en-US" sz="2200" b="1" dirty="0" smtClean="0"/>
              <a:t>inspired by Proverbs </a:t>
            </a:r>
            <a:r>
              <a:rPr lang="en-US" sz="2200" b="1" dirty="0" smtClean="0"/>
              <a:t>16:3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704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Think about </a:t>
            </a:r>
            <a:r>
              <a:rPr lang="en-US" sz="2800" b="1" dirty="0" smtClean="0"/>
              <a:t>it: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705600" cy="3505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that is necessary</a:t>
            </a:r>
          </a:p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 evil to triumph</a:t>
            </a:r>
          </a:p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for good men to</a:t>
            </a: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 nothing</a:t>
            </a:r>
          </a:p>
          <a:p>
            <a:r>
              <a:rPr lang="en-US" sz="1800" dirty="0" smtClean="0"/>
              <a:t>(</a:t>
            </a:r>
            <a:r>
              <a:rPr lang="en-US" sz="1800" dirty="0" smtClean="0"/>
              <a:t>Edmund Burke 1729 – 1797) </a:t>
            </a:r>
            <a:r>
              <a:rPr lang="en-US" sz="1800" dirty="0" smtClean="0"/>
              <a:t>    </a:t>
            </a: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1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13" accel="50000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139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2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13" accel="50000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16">
                                          <p:stCondLst>
                                            <p:cond delay="3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04" decel="50000">
                                          <p:stCondLst>
                                            <p:cond delay="4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0">
              <a:spcBef>
                <a:spcPts val="0"/>
              </a:spcBef>
              <a:buNone/>
            </a:pPr>
            <a:endParaRPr lang="en-US" sz="4000" b="1" dirty="0" smtClean="0"/>
          </a:p>
          <a:p>
            <a:pPr marL="457200" indent="0">
              <a:spcBef>
                <a:spcPts val="0"/>
              </a:spcBef>
              <a:buNone/>
            </a:pPr>
            <a:r>
              <a:rPr lang="en-US" sz="4000" b="1" dirty="0" smtClean="0"/>
              <a:t>Those </a:t>
            </a:r>
            <a:r>
              <a:rPr lang="en-US" sz="4000" b="1" dirty="0"/>
              <a:t>who oppress the poor </a:t>
            </a:r>
            <a:r>
              <a:rPr lang="en-US" sz="4000" b="1" dirty="0" smtClean="0"/>
              <a:t>revile </a:t>
            </a:r>
            <a:r>
              <a:rPr lang="en-US" sz="4000" b="1" dirty="0"/>
              <a:t>their Maker, but those who are kind to the needy honor him. 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(</a:t>
            </a:r>
            <a:r>
              <a:rPr lang="en-US" sz="2000" dirty="0" smtClean="0"/>
              <a:t>Proverbs </a:t>
            </a:r>
            <a:r>
              <a:rPr lang="en-US" sz="2000" dirty="0" smtClean="0"/>
              <a:t>14:31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79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/>
          <a:lstStyle/>
          <a:p>
            <a:r>
              <a:rPr lang="en-US" sz="2800" u="sng" dirty="0" smtClean="0"/>
              <a:t>Rights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Its </a:t>
            </a:r>
            <a:r>
              <a:rPr lang="en-US" b="1" i="1" dirty="0" smtClean="0"/>
              <a:t>my</a:t>
            </a:r>
            <a:r>
              <a:rPr lang="en-US" b="1" dirty="0" smtClean="0"/>
              <a:t> life				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Its </a:t>
            </a:r>
            <a:r>
              <a:rPr lang="en-US" b="1" i="1" dirty="0" smtClean="0"/>
              <a:t>my</a:t>
            </a:r>
            <a:r>
              <a:rPr lang="en-US" b="1" dirty="0" smtClean="0"/>
              <a:t> right			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Its </a:t>
            </a:r>
            <a:r>
              <a:rPr lang="en-US" b="1" i="1" dirty="0" smtClean="0"/>
              <a:t>my</a:t>
            </a:r>
            <a:r>
              <a:rPr lang="en-US" b="1" dirty="0" smtClean="0"/>
              <a:t> choice			</a:t>
            </a:r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685800"/>
            <a:ext cx="4041775" cy="639762"/>
          </a:xfrm>
        </p:spPr>
        <p:txBody>
          <a:bodyPr/>
          <a:lstStyle/>
          <a:p>
            <a:r>
              <a:rPr lang="en-US" sz="2800" u="sng" dirty="0" smtClean="0"/>
              <a:t>Responsibilities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524000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Live  - to love and serve God and others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Freedom – to love and serve God and others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That’s right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738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said it himself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	Come you who are blessed by my Father.</a:t>
            </a:r>
          </a:p>
          <a:p>
            <a:pPr marL="0" indent="0">
              <a:buNone/>
            </a:pPr>
            <a:r>
              <a:rPr lang="en-US" sz="2000" dirty="0" smtClean="0"/>
              <a:t>	Inherit the kingdom prepared for you</a:t>
            </a:r>
          </a:p>
          <a:p>
            <a:pPr marL="0" indent="0">
              <a:buNone/>
            </a:pPr>
            <a:r>
              <a:rPr lang="en-US" sz="2000" dirty="0" smtClean="0"/>
              <a:t>	For I was hungry and you gave me food.</a:t>
            </a:r>
          </a:p>
          <a:p>
            <a:pPr marL="0" indent="0">
              <a:buNone/>
            </a:pPr>
            <a:r>
              <a:rPr lang="en-US" sz="2000" dirty="0" smtClean="0"/>
              <a:t>	I was thirsty and you gave me drink.</a:t>
            </a:r>
          </a:p>
          <a:p>
            <a:pPr marL="0" indent="0">
              <a:buNone/>
            </a:pPr>
            <a:r>
              <a:rPr lang="en-US" sz="2000" dirty="0" smtClean="0"/>
              <a:t>	A stranger and you welcomed me</a:t>
            </a:r>
          </a:p>
          <a:p>
            <a:pPr marL="0" indent="0">
              <a:buNone/>
            </a:pPr>
            <a:r>
              <a:rPr lang="en-US" sz="2000" dirty="0" smtClean="0"/>
              <a:t>	Naked and you clothed me, ill and you cared for me</a:t>
            </a:r>
          </a:p>
          <a:p>
            <a:pPr marL="0" indent="0">
              <a:buNone/>
            </a:pPr>
            <a:r>
              <a:rPr lang="en-US" sz="2000" dirty="0" smtClean="0"/>
              <a:t>	In prison and you visited me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And the righteous said “Lord when we do this?”</a:t>
            </a:r>
          </a:p>
          <a:p>
            <a:pPr marL="0" indent="0">
              <a:buNone/>
            </a:pPr>
            <a:r>
              <a:rPr lang="en-US" sz="2000" dirty="0" smtClean="0"/>
              <a:t>	And Jesus told them</a:t>
            </a:r>
          </a:p>
          <a:p>
            <a:pPr marL="0" indent="0">
              <a:buNone/>
            </a:pPr>
            <a:r>
              <a:rPr lang="en-US" sz="2000" dirty="0" smtClean="0"/>
              <a:t>	“Whatever you did for one </a:t>
            </a:r>
            <a:r>
              <a:rPr lang="en-US" sz="2000" dirty="0" err="1" smtClean="0"/>
              <a:t>ofthe</a:t>
            </a:r>
            <a:r>
              <a:rPr lang="en-US" sz="2000" dirty="0" smtClean="0"/>
              <a:t> least brothers of mine 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2000" b="1" dirty="0" smtClean="0"/>
              <a:t>YOU DID FOR ME</a:t>
            </a:r>
            <a:r>
              <a:rPr lang="en-US" sz="2000" dirty="0" smtClean="0"/>
              <a:t>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62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Let’s </a:t>
            </a:r>
            <a:r>
              <a:rPr lang="en-US" b="1" dirty="0" smtClean="0"/>
              <a:t>see what we’ve done for Jesus </a:t>
            </a:r>
            <a:r>
              <a:rPr lang="en-US" b="1" dirty="0" smtClean="0"/>
              <a:t>lately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themes of Catholic Social Teaching includes</a:t>
            </a:r>
          </a:p>
          <a:p>
            <a:pPr lvl="1"/>
            <a:r>
              <a:rPr lang="en-US" dirty="0" smtClean="0"/>
              <a:t>Life and Dignity of the Human Person</a:t>
            </a:r>
          </a:p>
          <a:p>
            <a:pPr lvl="1"/>
            <a:r>
              <a:rPr lang="en-US" dirty="0" smtClean="0"/>
              <a:t>Call to Family, Community, and Participation</a:t>
            </a:r>
          </a:p>
          <a:p>
            <a:pPr lvl="1"/>
            <a:r>
              <a:rPr lang="en-US" dirty="0" smtClean="0"/>
              <a:t>Rights and Responsibilities</a:t>
            </a:r>
          </a:p>
          <a:p>
            <a:pPr lvl="1"/>
            <a:r>
              <a:rPr lang="en-US" dirty="0" smtClean="0"/>
              <a:t>Option for the Poor and Vulnerable</a:t>
            </a:r>
          </a:p>
          <a:p>
            <a:pPr lvl="1"/>
            <a:r>
              <a:rPr lang="en-US" dirty="0" smtClean="0"/>
              <a:t>Dignity of Work and the Rights of Workers</a:t>
            </a:r>
          </a:p>
          <a:p>
            <a:pPr lvl="1"/>
            <a:r>
              <a:rPr lang="en-US" dirty="0" smtClean="0"/>
              <a:t>Solidarity</a:t>
            </a:r>
          </a:p>
          <a:p>
            <a:pPr lvl="1"/>
            <a:r>
              <a:rPr lang="en-US" dirty="0" smtClean="0"/>
              <a:t>Caring for God’s Creation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Feet of Social Justice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Advocacy</a:t>
            </a:r>
          </a:p>
          <a:p>
            <a:pPr lvl="1"/>
            <a:endParaRPr lang="en-US" dirty="0"/>
          </a:p>
          <a:p>
            <a:r>
              <a:rPr lang="en-US" dirty="0" smtClean="0"/>
              <a:t>We have to think like God thinks!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Basic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Survival – Necessary for people to live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Shelter</a:t>
            </a:r>
          </a:p>
          <a:p>
            <a:pPr lvl="1"/>
            <a:r>
              <a:rPr lang="en-US" dirty="0" smtClean="0"/>
              <a:t>Basic Health Care</a:t>
            </a:r>
          </a:p>
          <a:p>
            <a:r>
              <a:rPr lang="en-US" dirty="0" err="1" smtClean="0"/>
              <a:t>Thrival</a:t>
            </a:r>
            <a:r>
              <a:rPr lang="en-US" dirty="0" smtClean="0"/>
              <a:t> – God wants His creation to thrive and flourish, not just survive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Enough material goods to support a family</a:t>
            </a:r>
          </a:p>
          <a:p>
            <a:pPr lvl="1"/>
            <a:r>
              <a:rPr lang="en-US" dirty="0" smtClean="0"/>
              <a:t>Ability to live by one’s conscience and religion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303</Words>
  <Application>Microsoft Office PowerPoint</Application>
  <PresentationFormat>On-screen Show (4:3)</PresentationFormat>
  <Paragraphs>86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Catholic Social Teachings</vt:lpstr>
      <vt:lpstr>Think about it:</vt:lpstr>
      <vt:lpstr>PowerPoint Presentation</vt:lpstr>
      <vt:lpstr>PowerPoint Presentation</vt:lpstr>
      <vt:lpstr>Jesus said it himself</vt:lpstr>
      <vt:lpstr>PowerPoint Presentation</vt:lpstr>
      <vt:lpstr>Remember…</vt:lpstr>
      <vt:lpstr>Remember Also…</vt:lpstr>
      <vt:lpstr>Our Basic Rights</vt:lpstr>
      <vt:lpstr>With Rights Come Responsibilities</vt:lpstr>
      <vt:lpstr>Closing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Tichow</dc:creator>
  <cp:lastModifiedBy>Dad</cp:lastModifiedBy>
  <cp:revision>16</cp:revision>
  <dcterms:created xsi:type="dcterms:W3CDTF">2012-10-05T11:56:15Z</dcterms:created>
  <dcterms:modified xsi:type="dcterms:W3CDTF">2012-10-06T02:56:52Z</dcterms:modified>
</cp:coreProperties>
</file>