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2" r:id="rId4"/>
    <p:sldId id="263" r:id="rId5"/>
    <p:sldId id="257" r:id="rId6"/>
    <p:sldId id="258" r:id="rId7"/>
    <p:sldId id="260" r:id="rId8"/>
    <p:sldId id="259"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282"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01ADEB2-251B-4881-91EC-9022250A311B}" type="datetimeFigureOut">
              <a:rPr lang="en-US" smtClean="0"/>
              <a:t>9/9/2016</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A68B147-CC21-4B43-98B3-9B91ABA9CEF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1ADEB2-251B-4881-91EC-9022250A311B}" type="datetimeFigureOut">
              <a:rPr lang="en-US" smtClean="0"/>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8B147-CC21-4B43-98B3-9B91ABA9CEF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1ADEB2-251B-4881-91EC-9022250A311B}" type="datetimeFigureOut">
              <a:rPr lang="en-US" smtClean="0"/>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8B147-CC21-4B43-98B3-9B91ABA9CEF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1ADEB2-251B-4881-91EC-9022250A311B}" type="datetimeFigureOut">
              <a:rPr lang="en-US" smtClean="0"/>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8B147-CC21-4B43-98B3-9B91ABA9CEF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01ADEB2-251B-4881-91EC-9022250A311B}" type="datetimeFigureOut">
              <a:rPr lang="en-US" smtClean="0"/>
              <a:t>9/9/2016</a:t>
            </a:fld>
            <a:endParaRPr lang="en-US"/>
          </a:p>
        </p:txBody>
      </p:sp>
      <p:sp>
        <p:nvSpPr>
          <p:cNvPr id="8" name="Slide Number Placeholder 7"/>
          <p:cNvSpPr>
            <a:spLocks noGrp="1"/>
          </p:cNvSpPr>
          <p:nvPr>
            <p:ph type="sldNum" sz="quarter" idx="11"/>
          </p:nvPr>
        </p:nvSpPr>
        <p:spPr/>
        <p:txBody>
          <a:bodyPr/>
          <a:lstStyle/>
          <a:p>
            <a:fld id="{3A68B147-CC21-4B43-98B3-9B91ABA9CEF3}"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1ADEB2-251B-4881-91EC-9022250A311B}" type="datetimeFigureOut">
              <a:rPr lang="en-US" smtClean="0"/>
              <a:t>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8B147-CC21-4B43-98B3-9B91ABA9CEF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1ADEB2-251B-4881-91EC-9022250A311B}" type="datetimeFigureOut">
              <a:rPr lang="en-US" smtClean="0"/>
              <a:t>9/9/2016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68B147-CC21-4B43-98B3-9B91ABA9CEF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1ADEB2-251B-4881-91EC-9022250A311B}" type="datetimeFigureOut">
              <a:rPr lang="en-US" smtClean="0"/>
              <a:t>9/9/2016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68B147-CC21-4B43-98B3-9B91ABA9CEF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1ADEB2-251B-4881-91EC-9022250A311B}" type="datetimeFigureOut">
              <a:rPr lang="en-US" smtClean="0"/>
              <a:t>9/9/2016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68B147-CC21-4B43-98B3-9B91ABA9CEF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1ADEB2-251B-4881-91EC-9022250A311B}" type="datetimeFigureOut">
              <a:rPr lang="en-US" smtClean="0"/>
              <a:t>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8B147-CC21-4B43-98B3-9B91ABA9CEF3}"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1ADEB2-251B-4881-91EC-9022250A311B}" type="datetimeFigureOut">
              <a:rPr lang="en-US" smtClean="0"/>
              <a:t>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3A68B147-CC21-4B43-98B3-9B91ABA9CEF3}"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201ADEB2-251B-4881-91EC-9022250A311B}" type="datetimeFigureOut">
              <a:rPr lang="en-US" smtClean="0"/>
              <a:t>9/9/2016</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3A68B147-CC21-4B43-98B3-9B91ABA9CEF3}"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a:t>
            </a:r>
            <a:endParaRPr lang="en-US" dirty="0"/>
          </a:p>
        </p:txBody>
      </p:sp>
      <p:sp>
        <p:nvSpPr>
          <p:cNvPr id="3" name="Subtitle 2"/>
          <p:cNvSpPr>
            <a:spLocks noGrp="1"/>
          </p:cNvSpPr>
          <p:nvPr>
            <p:ph type="subTitle" idx="1"/>
          </p:nvPr>
        </p:nvSpPr>
        <p:spPr/>
        <p:txBody>
          <a:bodyPr/>
          <a:lstStyle/>
          <a:p>
            <a:r>
              <a:rPr lang="en-US" dirty="0" smtClean="0"/>
              <a:t>Catholic Social Justice</a:t>
            </a:r>
            <a:endParaRPr lang="en-US" dirty="0"/>
          </a:p>
        </p:txBody>
      </p:sp>
    </p:spTree>
    <p:extLst>
      <p:ext uri="{BB962C8B-B14F-4D97-AF65-F5344CB8AC3E}">
        <p14:creationId xmlns:p14="http://schemas.microsoft.com/office/powerpoint/2010/main" val="3305375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 Teresa of Calcutta</a:t>
            </a:r>
            <a:endParaRPr lang="en-US" dirty="0"/>
          </a:p>
        </p:txBody>
      </p:sp>
      <p:pic>
        <p:nvPicPr>
          <p:cNvPr id="1026" name="Picture 2" descr="st-teresa-of-calcutta-featured-740x49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7086600" cy="4721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695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 peter </a:t>
            </a:r>
            <a:r>
              <a:rPr lang="en-US" dirty="0" err="1" smtClean="0"/>
              <a:t>claver</a:t>
            </a:r>
            <a:r>
              <a:rPr lang="en-US" dirty="0" smtClean="0"/>
              <a:t>, </a:t>
            </a:r>
            <a:r>
              <a:rPr lang="en-US" dirty="0" err="1" smtClean="0"/>
              <a:t>sj</a:t>
            </a:r>
            <a:endParaRPr lang="en-US" dirty="0"/>
          </a:p>
        </p:txBody>
      </p:sp>
      <p:pic>
        <p:nvPicPr>
          <p:cNvPr id="1026" name="Picture 2" descr="http://www.cbcpnews.com/cbcpnews/wp-content/uploads/2015/09/St.-Peter-Claver.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1905000"/>
            <a:ext cx="4373563" cy="4373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050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6324600" cy="1371600"/>
          </a:xfrm>
        </p:spPr>
        <p:txBody>
          <a:bodyPr>
            <a:normAutofit/>
          </a:bodyPr>
          <a:lstStyle/>
          <a:p>
            <a:r>
              <a:rPr lang="en-US" dirty="0" smtClean="0"/>
              <a:t>Edith Stein</a:t>
            </a:r>
            <a:br>
              <a:rPr lang="en-US" dirty="0" smtClean="0"/>
            </a:br>
            <a:r>
              <a:rPr lang="en-US" dirty="0" smtClean="0"/>
              <a:t>St. Teresa </a:t>
            </a:r>
            <a:r>
              <a:rPr lang="en-US" dirty="0" err="1" smtClean="0"/>
              <a:t>benedicta</a:t>
            </a:r>
            <a:endParaRPr lang="en-US" dirty="0"/>
          </a:p>
        </p:txBody>
      </p:sp>
      <p:pic>
        <p:nvPicPr>
          <p:cNvPr id="2050" name="Picture 2" descr="ES-Icon---scan-30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905000"/>
            <a:ext cx="2928937" cy="4415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101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a:t>
            </a:r>
            <a:r>
              <a:rPr lang="en-US" dirty="0" err="1"/>
              <a:t>.</a:t>
            </a:r>
            <a:r>
              <a:rPr lang="en-US" dirty="0" smtClean="0"/>
              <a:t> </a:t>
            </a:r>
            <a:r>
              <a:rPr lang="en-US" dirty="0" err="1"/>
              <a:t>maximilian</a:t>
            </a:r>
            <a:r>
              <a:rPr lang="en-US" dirty="0"/>
              <a:t> </a:t>
            </a:r>
            <a:r>
              <a:rPr lang="en-US" dirty="0" err="1"/>
              <a:t>kolbe</a:t>
            </a:r>
            <a:endParaRPr lang="en-US" dirty="0"/>
          </a:p>
        </p:txBody>
      </p:sp>
      <p:sp>
        <p:nvSpPr>
          <p:cNvPr id="3" name="Content Placeholder 2"/>
          <p:cNvSpPr>
            <a:spLocks noGrp="1"/>
          </p:cNvSpPr>
          <p:nvPr>
            <p:ph idx="1"/>
          </p:nvPr>
        </p:nvSpPr>
        <p:spPr/>
        <p:txBody>
          <a:bodyPr/>
          <a:lstStyle/>
          <a:p>
            <a:pPr marL="342900" indent="-342900" algn="just">
              <a:buFont typeface="Arial" pitchFamily="34" charset="0"/>
              <a:buChar char="•"/>
            </a:pPr>
            <a:r>
              <a:rPr lang="en-US" dirty="0"/>
              <a:t>He was canonized by the Catholic Church as Saint Maximilian Kolbe on October 10, 1982 by Pope John Paul II, and declared a </a:t>
            </a:r>
            <a:r>
              <a:rPr lang="en-US" dirty="0" smtClean="0"/>
              <a:t>“Martyr </a:t>
            </a:r>
            <a:r>
              <a:rPr lang="en-US" dirty="0"/>
              <a:t>of </a:t>
            </a:r>
            <a:r>
              <a:rPr lang="en-US" dirty="0" smtClean="0"/>
              <a:t>Charity.” </a:t>
            </a:r>
          </a:p>
          <a:p>
            <a:pPr marL="342900" indent="-342900" algn="just">
              <a:buFont typeface="Arial" pitchFamily="34" charset="0"/>
              <a:buChar char="•"/>
            </a:pPr>
            <a:r>
              <a:rPr lang="en-US" dirty="0" smtClean="0"/>
              <a:t>He </a:t>
            </a:r>
            <a:r>
              <a:rPr lang="en-US" dirty="0"/>
              <a:t>is the patron saint of drug addicts, political prisoners, families, journalists, prisoners and the pro-life movement. Pope John Paul II declared him the “The Patron Saint of Our Difficult Century”.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52400"/>
            <a:ext cx="1190625" cy="1547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260949"/>
            <a:ext cx="191452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 y="4302174"/>
            <a:ext cx="4571999" cy="2308324"/>
          </a:xfrm>
          <a:prstGeom prst="rect">
            <a:avLst/>
          </a:prstGeom>
          <a:noFill/>
        </p:spPr>
        <p:txBody>
          <a:bodyPr wrap="square" rtlCol="0">
            <a:spAutoFit/>
          </a:bodyPr>
          <a:lstStyle/>
          <a:p>
            <a:pPr algn="just"/>
            <a:r>
              <a:rPr lang="en-US" sz="1600" dirty="0" smtClean="0"/>
              <a:t>“See </a:t>
            </a:r>
            <a:r>
              <a:rPr lang="en-US" sz="1600" dirty="0"/>
              <a:t>then, brother, the tremendous honor of the position that God in his kindness has placed us in. Through obedience we transcend our own limitations and align ourselves with God’s will, which, with infinite wisdom and prudence, guides us to do what is best. Moreover, as we become filled with the divine will, which no created thing can resist, so we become stronger than all others</a:t>
            </a:r>
            <a:r>
              <a:rPr lang="en-US" sz="1600" dirty="0" smtClean="0"/>
              <a:t>.”</a:t>
            </a:r>
            <a:endParaRPr lang="en-US" sz="1600" dirty="0"/>
          </a:p>
        </p:txBody>
      </p:sp>
    </p:spTree>
    <p:extLst>
      <p:ext uri="{BB962C8B-B14F-4D97-AF65-F5344CB8AC3E}">
        <p14:creationId xmlns:p14="http://schemas.microsoft.com/office/powerpoint/2010/main" val="305693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Justice?</a:t>
            </a:r>
            <a:endParaRPr lang="en-US" dirty="0"/>
          </a:p>
        </p:txBody>
      </p:sp>
      <p:sp>
        <p:nvSpPr>
          <p:cNvPr id="3" name="Content Placeholder 2"/>
          <p:cNvSpPr>
            <a:spLocks noGrp="1"/>
          </p:cNvSpPr>
          <p:nvPr>
            <p:ph idx="1"/>
          </p:nvPr>
        </p:nvSpPr>
        <p:spPr/>
        <p:txBody>
          <a:bodyPr>
            <a:normAutofit fontScale="92500" lnSpcReduction="20000"/>
          </a:bodyPr>
          <a:lstStyle/>
          <a:p>
            <a:pPr marL="342900" indent="-342900" algn="just">
              <a:buFont typeface="Arial" pitchFamily="34" charset="0"/>
              <a:buChar char="•"/>
            </a:pPr>
            <a:r>
              <a:rPr lang="en-US" dirty="0"/>
              <a:t>During the Second World War he provided shelter to refugees from Greater Poland, including 2,000 Jews whom he hid from Nazi persecution in his </a:t>
            </a:r>
            <a:r>
              <a:rPr lang="en-US" dirty="0" smtClean="0"/>
              <a:t>friary. </a:t>
            </a:r>
          </a:p>
          <a:p>
            <a:pPr marL="342900" indent="-342900" algn="just">
              <a:buFont typeface="Arial" pitchFamily="34" charset="0"/>
              <a:buChar char="•"/>
            </a:pPr>
            <a:r>
              <a:rPr lang="en-US" dirty="0" smtClean="0"/>
              <a:t>He </a:t>
            </a:r>
            <a:r>
              <a:rPr lang="en-US" dirty="0"/>
              <a:t>was </a:t>
            </a:r>
            <a:r>
              <a:rPr lang="en-US" dirty="0" smtClean="0"/>
              <a:t>active </a:t>
            </a:r>
            <a:r>
              <a:rPr lang="en-US" dirty="0"/>
              <a:t>as a radio amateur, </a:t>
            </a:r>
            <a:r>
              <a:rPr lang="en-US" dirty="0" smtClean="0"/>
              <a:t>vilifying </a:t>
            </a:r>
            <a:r>
              <a:rPr lang="en-US" dirty="0"/>
              <a:t>Nazi activities through </a:t>
            </a:r>
            <a:r>
              <a:rPr lang="en-US" dirty="0" smtClean="0"/>
              <a:t>his </a:t>
            </a:r>
            <a:r>
              <a:rPr lang="en-US" dirty="0"/>
              <a:t>reports</a:t>
            </a:r>
            <a:r>
              <a:rPr lang="en-US" dirty="0" smtClean="0"/>
              <a:t>.</a:t>
            </a:r>
            <a:r>
              <a:rPr lang="en-US" dirty="0"/>
              <a:t> </a:t>
            </a:r>
            <a:r>
              <a:rPr lang="en-US" dirty="0" smtClean="0"/>
              <a:t> He was sent to Auschwitz.</a:t>
            </a:r>
          </a:p>
          <a:p>
            <a:pPr marL="342900" indent="-342900" algn="just">
              <a:buFont typeface="Arial" pitchFamily="34" charset="0"/>
              <a:buChar char="•"/>
            </a:pPr>
            <a:r>
              <a:rPr lang="en-US" dirty="0"/>
              <a:t>In July 1941 a man from Kolbe’s barracks vanished, </a:t>
            </a:r>
            <a:r>
              <a:rPr lang="en-US" dirty="0" smtClean="0"/>
              <a:t>and 10 </a:t>
            </a:r>
            <a:r>
              <a:rPr lang="en-US" dirty="0"/>
              <a:t>men from the same barracks </a:t>
            </a:r>
            <a:r>
              <a:rPr lang="en-US" dirty="0" smtClean="0"/>
              <a:t>were chosen to </a:t>
            </a:r>
            <a:r>
              <a:rPr lang="en-US" dirty="0"/>
              <a:t>be starved to </a:t>
            </a:r>
            <a:r>
              <a:rPr lang="en-US" dirty="0" smtClean="0"/>
              <a:t>death. </a:t>
            </a:r>
            <a:r>
              <a:rPr lang="en-US" dirty="0"/>
              <a:t>(The man who had disappeared was later found drowned in the camp latrine.) </a:t>
            </a:r>
            <a:endParaRPr lang="en-US" dirty="0" smtClean="0"/>
          </a:p>
          <a:p>
            <a:pPr marL="342900" indent="-342900" algn="just">
              <a:buFont typeface="Arial" pitchFamily="34" charset="0"/>
              <a:buChar char="•"/>
            </a:pPr>
            <a:r>
              <a:rPr lang="en-US" dirty="0" err="1" smtClean="0"/>
              <a:t>Franciszek</a:t>
            </a:r>
            <a:r>
              <a:rPr lang="en-US" dirty="0" smtClean="0"/>
              <a:t> </a:t>
            </a:r>
            <a:r>
              <a:rPr lang="en-US" dirty="0" err="1" smtClean="0"/>
              <a:t>Gajowniczek</a:t>
            </a:r>
            <a:r>
              <a:rPr lang="en-US" dirty="0" smtClean="0"/>
              <a:t>, arrested for also helping Jews, </a:t>
            </a:r>
            <a:r>
              <a:rPr lang="en-US" dirty="0"/>
              <a:t>cried out, lamenting his </a:t>
            </a:r>
            <a:r>
              <a:rPr lang="en-US" dirty="0" smtClean="0"/>
              <a:t>family; Kolbe </a:t>
            </a:r>
            <a:r>
              <a:rPr lang="en-US" dirty="0"/>
              <a:t>volunteered to take his place</a:t>
            </a:r>
            <a:r>
              <a:rPr lang="en-US" dirty="0" smtClean="0"/>
              <a:t>.</a:t>
            </a:r>
          </a:p>
          <a:p>
            <a:pPr marL="342900" indent="-342900" algn="just">
              <a:buFont typeface="Arial" pitchFamily="34" charset="0"/>
              <a:buChar char="•"/>
            </a:pPr>
            <a:r>
              <a:rPr lang="en-US" dirty="0"/>
              <a:t>During the time in the cell he led the men in songs and prayer. After three weeks of dehydration and starvation, only Kolbe and three others were still alive. </a:t>
            </a:r>
            <a:r>
              <a:rPr lang="en-US" dirty="0" smtClean="0"/>
              <a:t>Finally, as the last alive, </a:t>
            </a:r>
            <a:r>
              <a:rPr lang="en-US" dirty="0"/>
              <a:t>he was murdered with an injection of carbolic acid.</a:t>
            </a:r>
          </a:p>
        </p:txBody>
      </p:sp>
    </p:spTree>
    <p:extLst>
      <p:ext uri="{BB962C8B-B14F-4D97-AF65-F5344CB8AC3E}">
        <p14:creationId xmlns:p14="http://schemas.microsoft.com/office/powerpoint/2010/main" val="443844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Feet of Catholic social Justice</a:t>
            </a:r>
            <a:endParaRPr lang="en-US" dirty="0"/>
          </a:p>
        </p:txBody>
      </p:sp>
      <p:sp>
        <p:nvSpPr>
          <p:cNvPr id="3" name="Content Placeholder 2"/>
          <p:cNvSpPr>
            <a:spLocks noGrp="1"/>
          </p:cNvSpPr>
          <p:nvPr>
            <p:ph idx="1"/>
          </p:nvPr>
        </p:nvSpPr>
        <p:spPr/>
        <p:txBody>
          <a:bodyPr/>
          <a:lstStyle/>
          <a:p>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13995"/>
            <a:ext cx="2686050" cy="506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007679"/>
            <a:ext cx="2790825" cy="504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077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ppt_x"/>
                                          </p:val>
                                        </p:tav>
                                        <p:tav tm="100000">
                                          <p:val>
                                            <p:strVal val="#ppt_x"/>
                                          </p:val>
                                        </p:tav>
                                      </p:tavLst>
                                    </p:anim>
                                    <p:anim calcmode="lin" valueType="num">
                                      <p:cBhvr additive="base">
                                        <p:cTn id="14"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feet,</a:t>
            </a:r>
            <a:br>
              <a:rPr lang="en-US" dirty="0" smtClean="0"/>
            </a:br>
            <a:r>
              <a:rPr lang="en-US" dirty="0" smtClean="0"/>
              <a:t>Justice</a:t>
            </a:r>
            <a:r>
              <a:rPr lang="en-US" dirty="0" smtClean="0"/>
              <a:t>.</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0" y="1981200"/>
            <a:ext cx="571500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8600" y="6307787"/>
            <a:ext cx="8531219" cy="369332"/>
          </a:xfrm>
          <a:prstGeom prst="rect">
            <a:avLst/>
          </a:prstGeom>
          <a:noFill/>
        </p:spPr>
        <p:txBody>
          <a:bodyPr wrap="square" rtlCol="0">
            <a:spAutoFit/>
          </a:bodyPr>
          <a:lstStyle/>
          <a:p>
            <a:pPr algn="ctr"/>
            <a:r>
              <a:rPr lang="en-US" dirty="0" err="1"/>
              <a:t>Gajowniczek</a:t>
            </a:r>
            <a:r>
              <a:rPr lang="en-US" dirty="0"/>
              <a:t>, the man he saved </a:t>
            </a:r>
            <a:r>
              <a:rPr lang="en-US" dirty="0" smtClean="0"/>
              <a:t>and his </a:t>
            </a:r>
            <a:r>
              <a:rPr lang="en-US" dirty="0" smtClean="0"/>
              <a:t>family, </a:t>
            </a:r>
            <a:r>
              <a:rPr lang="en-US" dirty="0" smtClean="0"/>
              <a:t>were at his Canonization. </a:t>
            </a:r>
            <a:endParaRPr lang="en-US" dirty="0"/>
          </a:p>
        </p:txBody>
      </p:sp>
      <p:sp>
        <p:nvSpPr>
          <p:cNvPr id="6" name="TextBox 5"/>
          <p:cNvSpPr txBox="1"/>
          <p:nvPr/>
        </p:nvSpPr>
        <p:spPr>
          <a:xfrm>
            <a:off x="3105708" y="1503092"/>
            <a:ext cx="5596405" cy="369332"/>
          </a:xfrm>
          <a:prstGeom prst="rect">
            <a:avLst/>
          </a:prstGeom>
          <a:noFill/>
        </p:spPr>
        <p:txBody>
          <a:bodyPr wrap="none" rtlCol="0">
            <a:spAutoFit/>
          </a:bodyPr>
          <a:lstStyle/>
          <a:p>
            <a:pPr algn="ctr"/>
            <a:r>
              <a:rPr lang="en-US" dirty="0" smtClean="0"/>
              <a:t>Kolbe </a:t>
            </a:r>
            <a:r>
              <a:rPr lang="en-US" dirty="0" smtClean="0"/>
              <a:t>gave his </a:t>
            </a:r>
            <a:r>
              <a:rPr lang="en-US" dirty="0" smtClean="0"/>
              <a:t>life to address the causes of injustice.</a:t>
            </a:r>
            <a:endParaRPr lang="en-US" dirty="0"/>
          </a:p>
        </p:txBody>
      </p:sp>
      <p:sp>
        <p:nvSpPr>
          <p:cNvPr id="7" name="TextBox 6"/>
          <p:cNvSpPr txBox="1"/>
          <p:nvPr/>
        </p:nvSpPr>
        <p:spPr>
          <a:xfrm>
            <a:off x="228601" y="1506473"/>
            <a:ext cx="2590800" cy="4801314"/>
          </a:xfrm>
          <a:prstGeom prst="rect">
            <a:avLst/>
          </a:prstGeom>
          <a:noFill/>
        </p:spPr>
        <p:txBody>
          <a:bodyPr wrap="square" rtlCol="0">
            <a:spAutoFit/>
          </a:bodyPr>
          <a:lstStyle/>
          <a:p>
            <a:pPr algn="just"/>
            <a:r>
              <a:rPr lang="en-US" i="1" dirty="0" smtClean="0"/>
              <a:t>“Because </a:t>
            </a:r>
            <a:r>
              <a:rPr lang="en-US" i="1" dirty="0"/>
              <a:t>God’s glory shines through most brightly in the salvation of the souls that Christ redeemed with his own blood, let it be the chief concern of the apostolic life to bring salvation and an increase in holiness to as many souls as possible. Let me briefly outline the best way to achieve this end – both for the glory of God and for the sanctification of the greatest number</a:t>
            </a:r>
            <a:r>
              <a:rPr lang="en-US" i="1" dirty="0" smtClean="0"/>
              <a:t>.”</a:t>
            </a:r>
            <a:endParaRPr lang="en-US" i="1" dirty="0"/>
          </a:p>
        </p:txBody>
      </p:sp>
    </p:spTree>
    <p:extLst>
      <p:ext uri="{BB962C8B-B14F-4D97-AF65-F5344CB8AC3E}">
        <p14:creationId xmlns:p14="http://schemas.microsoft.com/office/powerpoint/2010/main" val="397027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60</TotalTime>
  <Words>423</Words>
  <Application>Microsoft Office PowerPoint</Application>
  <PresentationFormat>On-screen Show (4:3)</PresentationFormat>
  <Paragraphs>20</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Arial Black</vt:lpstr>
      <vt:lpstr>Essential</vt:lpstr>
      <vt:lpstr>Welcome!</vt:lpstr>
      <vt:lpstr>St. Teresa of Calcutta</vt:lpstr>
      <vt:lpstr>St. peter claver, sj</vt:lpstr>
      <vt:lpstr>Edith Stein St. Teresa benedicta</vt:lpstr>
      <vt:lpstr>st. maximilian kolbe</vt:lpstr>
      <vt:lpstr>Justice?</vt:lpstr>
      <vt:lpstr>Two Feet of Catholic social Justice</vt:lpstr>
      <vt:lpstr>Two feet, Justice.</vt:lpstr>
    </vt:vector>
  </TitlesOfParts>
  <Company>Lockheed Martin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Stephen Kirsch</dc:creator>
  <cp:lastModifiedBy>Dad</cp:lastModifiedBy>
  <cp:revision>12</cp:revision>
  <dcterms:created xsi:type="dcterms:W3CDTF">2012-09-05T14:04:01Z</dcterms:created>
  <dcterms:modified xsi:type="dcterms:W3CDTF">2016-09-09T22:57:08Z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Author">
    <vt:lpwstr>ACCT01\skirsch</vt:lpwstr>
  </property>
  <property fmtid="{D5CDD505-2E9C-101B-9397-08002B2CF9AE}" pid="3" name="Document Sensitivity">
    <vt:lpwstr>1</vt:lpwstr>
  </property>
  <property fmtid="{D5CDD505-2E9C-101B-9397-08002B2CF9AE}" pid="4" name="ThirdParty">
    <vt:lpwstr/>
  </property>
  <property fmtid="{D5CDD505-2E9C-101B-9397-08002B2CF9AE}" pid="5" name="OCI Restriction">
    <vt:bool>false</vt:bool>
  </property>
  <property fmtid="{D5CDD505-2E9C-101B-9397-08002B2CF9AE}" pid="6" name="OCI Additional Info">
    <vt:lpwstr/>
  </property>
  <property fmtid="{D5CDD505-2E9C-101B-9397-08002B2CF9AE}" pid="7" name="Allow Header Overwrite">
    <vt:bool>false</vt:bool>
  </property>
  <property fmtid="{D5CDD505-2E9C-101B-9397-08002B2CF9AE}" pid="8" name="Allow Footer Overwrite">
    <vt:bool>false</vt:bool>
  </property>
  <property fmtid="{D5CDD505-2E9C-101B-9397-08002B2CF9AE}" pid="9" name="Multiple Selected">
    <vt:lpwstr>-1</vt:lpwstr>
  </property>
  <property fmtid="{D5CDD505-2E9C-101B-9397-08002B2CF9AE}" pid="10" name="SIPLongWording">
    <vt:lpwstr/>
  </property>
</Properties>
</file>